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70" autoAdjust="0"/>
  </p:normalViewPr>
  <p:slideViewPr>
    <p:cSldViewPr snapToGrid="0" snapToObjects="1">
      <p:cViewPr varScale="1">
        <p:scale>
          <a:sx n="130" d="100"/>
          <a:sy n="130" d="100"/>
        </p:scale>
        <p:origin x="-6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altLang="ja-JP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2013/08/20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kumimoji="1"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328" y="1585258"/>
            <a:ext cx="7119472" cy="2030506"/>
          </a:xfrm>
        </p:spPr>
        <p:txBody>
          <a:bodyPr/>
          <a:lstStyle/>
          <a:p>
            <a:pPr algn="r"/>
            <a:r>
              <a:rPr kumimoji="1" lang="en-US" altLang="ja-JP" dirty="0" smtClean="0"/>
              <a:t>Informatics Tools for Biodiversit</a:t>
            </a:r>
            <a:r>
              <a:rPr lang="en-US" altLang="ja-JP" dirty="0" smtClean="0"/>
              <a:t>y Data Conversion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ja-JP" dirty="0" err="1" smtClean="0"/>
              <a:t>Kittinan</a:t>
            </a:r>
            <a:r>
              <a:rPr kumimoji="1" lang="en-US" altLang="ja-JP" dirty="0" smtClean="0"/>
              <a:t> Ponkaew</a:t>
            </a:r>
          </a:p>
          <a:p>
            <a:pPr algn="r"/>
            <a:r>
              <a:rPr kumimoji="1" lang="en-US" altLang="ja-JP" dirty="0" err="1" smtClean="0"/>
              <a:t>VisLab</a:t>
            </a:r>
            <a:r>
              <a:rPr kumimoji="1" lang="en-US" altLang="ja-JP" dirty="0" smtClean="0"/>
              <a:t>, Osaka</a:t>
            </a:r>
          </a:p>
          <a:p>
            <a:pPr algn="r"/>
            <a:r>
              <a:rPr lang="en-US" altLang="ja-JP" dirty="0" smtClean="0"/>
              <a:t>8/14/2013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080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Week 7 Progress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 sz="3200" dirty="0" smtClean="0"/>
              <a:t>Made importan</a:t>
            </a:r>
            <a:r>
              <a:rPr lang="en-US" altLang="ja-JP" sz="3200" dirty="0" smtClean="0"/>
              <a:t>t documentations. About 50% done. Should be easily replicated if instructions are followed.</a:t>
            </a:r>
            <a:endParaRPr lang="en-US" altLang="ja-JP" sz="3200" dirty="0" smtClean="0"/>
          </a:p>
          <a:p>
            <a:r>
              <a:rPr lang="en-US" altLang="ja-JP" sz="3200" dirty="0" smtClean="0"/>
              <a:t>Data conversion works well with Specify 6.5 now. Botany, birds, mammals, and entomology database works.</a:t>
            </a:r>
          </a:p>
          <a:p>
            <a:r>
              <a:rPr lang="en-US" altLang="ja-JP" sz="3200" dirty="0" smtClean="0"/>
              <a:t>Had problems with herpetology. Data query is limited by default. Exporting will require more time. Paleontology data is missing complete locality database for now.</a:t>
            </a:r>
          </a:p>
        </p:txBody>
      </p:sp>
    </p:spTree>
    <p:extLst>
      <p:ext uri="{BB962C8B-B14F-4D97-AF65-F5344CB8AC3E}">
        <p14:creationId xmlns:p14="http://schemas.microsoft.com/office/powerpoint/2010/main" val="417630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Plans for Week </a:t>
            </a:r>
            <a:r>
              <a:rPr lang="en-US" altLang="ja-JP" dirty="0"/>
              <a:t>8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200" dirty="0" smtClean="0"/>
              <a:t>Continue working on the herpetology data set.</a:t>
            </a:r>
            <a:endParaRPr lang="en-US" altLang="ja-JP" sz="3200" dirty="0" smtClean="0"/>
          </a:p>
          <a:p>
            <a:r>
              <a:rPr lang="en-US" altLang="ja-JP" sz="3200" dirty="0" smtClean="0"/>
              <a:t>Finish </a:t>
            </a:r>
            <a:r>
              <a:rPr lang="en-US" altLang="ja-JP" sz="3200" dirty="0" smtClean="0"/>
              <a:t>up important documentations.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Set up attachment server, allowing the database to be queried directly using the default web portal.</a:t>
            </a:r>
          </a:p>
          <a:p>
            <a:r>
              <a:rPr lang="en-US" altLang="ja-JP" sz="3200" dirty="0" smtClean="0"/>
              <a:t>Back up important data so that it can we used later on.</a:t>
            </a:r>
            <a:endParaRPr kumimoji="1" lang="en-US" altLang="ja-JP" sz="3200" dirty="0" smtClean="0"/>
          </a:p>
          <a:p>
            <a:pPr marL="0" indent="0">
              <a:buNone/>
            </a:pP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1457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Cultural Exploration</a:t>
            </a:r>
            <a:endParaRPr kumimoji="1" lang="ja-JP" altLang="en-US" dirty="0"/>
          </a:p>
        </p:txBody>
      </p:sp>
      <p:pic>
        <p:nvPicPr>
          <p:cNvPr id="3" name="図 2" descr="IMG_20130808_11220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1501" y="2072056"/>
            <a:ext cx="4149965" cy="311247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465384" y="5941591"/>
            <a:ext cx="178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Ikuno silver mine</a:t>
            </a:r>
            <a:endParaRPr kumimoji="1" lang="ja-JP" altLang="en-US" dirty="0"/>
          </a:p>
        </p:txBody>
      </p:sp>
      <p:pic>
        <p:nvPicPr>
          <p:cNvPr id="6" name="図 5" descr="IMG_20130808_14281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5459" y="2026914"/>
            <a:ext cx="3788833" cy="284162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004054" y="5793154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Takeda castle… or what’s left of it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253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Cultural Exploration 2</a:t>
            </a:r>
            <a:endParaRPr kumimoji="1" lang="ja-JP" altLang="en-US" dirty="0"/>
          </a:p>
        </p:txBody>
      </p:sp>
      <p:pic>
        <p:nvPicPr>
          <p:cNvPr id="4" name="図 3" descr="IMG_20130809_0904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7210" y="1826955"/>
            <a:ext cx="3642838" cy="273212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172308" y="5392615"/>
            <a:ext cx="2689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Cooking eggs in hot spring.</a:t>
            </a:r>
          </a:p>
          <a:p>
            <a:r>
              <a:rPr kumimoji="1" lang="en-US" altLang="ja-JP" dirty="0" smtClean="0"/>
              <a:t>The hot spring was great!</a:t>
            </a:r>
            <a:endParaRPr kumimoji="1" lang="ja-JP" altLang="en-US" dirty="0"/>
          </a:p>
        </p:txBody>
      </p:sp>
      <p:pic>
        <p:nvPicPr>
          <p:cNvPr id="8" name="図 7" descr="IMG_20130809_11244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3177" y="1876751"/>
            <a:ext cx="4041205" cy="303090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021385" y="5715780"/>
            <a:ext cx="2965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The old </a:t>
            </a:r>
            <a:r>
              <a:rPr kumimoji="1" lang="ja-JP" altLang="en-US" dirty="0" smtClean="0"/>
              <a:t>鉄橋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accrossing</a:t>
            </a:r>
            <a:r>
              <a:rPr kumimoji="1" lang="en-US" altLang="ja-JP" dirty="0" smtClean="0"/>
              <a:t> the </a:t>
            </a:r>
          </a:p>
          <a:p>
            <a:r>
              <a:rPr kumimoji="1" lang="en-US" altLang="ja-JP" dirty="0" smtClean="0"/>
              <a:t>valley between two mountains.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23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Acknowledgement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Gabriele </a:t>
            </a:r>
            <a:r>
              <a:rPr kumimoji="1" lang="en-US" altLang="ja-JP" dirty="0" err="1" smtClean="0"/>
              <a:t>Wienhausen</a:t>
            </a:r>
            <a:endParaRPr kumimoji="1" lang="en-US" altLang="ja-JP" dirty="0" smtClean="0"/>
          </a:p>
          <a:p>
            <a:r>
              <a:rPr kumimoji="1" lang="en-US" altLang="ja-JP" dirty="0" smtClean="0"/>
              <a:t>Dr. Jason </a:t>
            </a:r>
            <a:r>
              <a:rPr kumimoji="1" lang="en-US" altLang="ja-JP" dirty="0" err="1" smtClean="0"/>
              <a:t>Haga</a:t>
            </a:r>
            <a:endParaRPr kumimoji="1" lang="en-US" altLang="ja-JP" dirty="0" smtClean="0"/>
          </a:p>
          <a:p>
            <a:r>
              <a:rPr lang="en-US" altLang="ja-JP" dirty="0" smtClean="0"/>
              <a:t>Dr. Shinji </a:t>
            </a:r>
            <a:r>
              <a:rPr lang="en-US" altLang="ja-JP" dirty="0" err="1" smtClean="0"/>
              <a:t>Shimojo</a:t>
            </a:r>
            <a:r>
              <a:rPr lang="en-US" altLang="ja-JP" dirty="0" smtClean="0"/>
              <a:t> and NICT</a:t>
            </a:r>
          </a:p>
          <a:p>
            <a:r>
              <a:rPr kumimoji="1" lang="en-US" altLang="ja-JP" dirty="0" smtClean="0"/>
              <a:t>PRIME</a:t>
            </a:r>
            <a:endParaRPr lang="en-US" altLang="ja-JP" dirty="0" smtClean="0"/>
          </a:p>
          <a:p>
            <a:r>
              <a:rPr kumimoji="1" lang="en-US" altLang="ja-JP" dirty="0" smtClean="0"/>
              <a:t>Balboa Park Online Collaboration</a:t>
            </a:r>
          </a:p>
          <a:p>
            <a:r>
              <a:rPr lang="en-US" altLang="ja-JP" dirty="0" smtClean="0"/>
              <a:t>PRIME alumna Haley Hunter-</a:t>
            </a:r>
            <a:r>
              <a:rPr lang="en-US" altLang="ja-JP" dirty="0" err="1" smtClean="0"/>
              <a:t>Zinck</a:t>
            </a:r>
            <a:endParaRPr lang="en-US" altLang="ja-JP" dirty="0" smtClean="0"/>
          </a:p>
          <a:p>
            <a:r>
              <a:rPr kumimoji="1" lang="en-US" altLang="ja-JP" dirty="0" smtClean="0"/>
              <a:t>NSF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3783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</a:majorFont>
      <a:minorFont>
        <a:latin typeface="Goudy Old Style"/>
        <a:ea typeface=""/>
        <a:cs typeface=""/>
        <a:font script="Jpan" typeface="ＭＳ 明朝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1041</TotalTime>
  <Words>196</Words>
  <Application>Microsoft Macintosh PowerPoint</Application>
  <PresentationFormat>画面に合わせる (4:3)</PresentationFormat>
  <Paragraphs>29</Paragraphs>
  <Slides>6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7" baseType="lpstr">
      <vt:lpstr>Inkwell</vt:lpstr>
      <vt:lpstr>Informatics Tools for Biodiversity Data Conversion</vt:lpstr>
      <vt:lpstr>Week 7 Progress</vt:lpstr>
      <vt:lpstr>Plans for Week 8</vt:lpstr>
      <vt:lpstr>Cultural Exploration</vt:lpstr>
      <vt:lpstr>Cultural Exploration 2</vt:lpstr>
      <vt:lpstr>Acknowledgement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Informatics Tools for Biodiversity Data Conversion</dc:title>
  <dc:creator>Kitti Ponkaew</dc:creator>
  <cp:lastModifiedBy>f ff</cp:lastModifiedBy>
  <cp:revision>27</cp:revision>
  <dcterms:created xsi:type="dcterms:W3CDTF">2013-07-03T02:26:05Z</dcterms:created>
  <dcterms:modified xsi:type="dcterms:W3CDTF">2013-08-20T07:38:40Z</dcterms:modified>
</cp:coreProperties>
</file>